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3"/>
  </p:normalViewPr>
  <p:slideViewPr>
    <p:cSldViewPr>
      <p:cViewPr varScale="1">
        <p:scale>
          <a:sx n="90" d="100"/>
          <a:sy n="90" d="100"/>
        </p:scale>
        <p:origin x="174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D21A-F293-4186-B2E4-311E8261EE84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91AD-D0E8-4855-8DB4-C8A9BDB0A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19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D21A-F293-4186-B2E4-311E8261EE84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91AD-D0E8-4855-8DB4-C8A9BDB0A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91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D21A-F293-4186-B2E4-311E8261EE84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91AD-D0E8-4855-8DB4-C8A9BDB0A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72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D21A-F293-4186-B2E4-311E8261EE84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91AD-D0E8-4855-8DB4-C8A9BDB0A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30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D21A-F293-4186-B2E4-311E8261EE84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91AD-D0E8-4855-8DB4-C8A9BDB0A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970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D21A-F293-4186-B2E4-311E8261EE84}" type="datetimeFigureOut">
              <a:rPr lang="en-US" smtClean="0"/>
              <a:t>4/1/20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91AD-D0E8-4855-8DB4-C8A9BDB0A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98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D21A-F293-4186-B2E4-311E8261EE84}" type="datetimeFigureOut">
              <a:rPr lang="en-US" smtClean="0"/>
              <a:t>4/1/20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91AD-D0E8-4855-8DB4-C8A9BDB0A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44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D21A-F293-4186-B2E4-311E8261EE84}" type="datetimeFigureOut">
              <a:rPr lang="en-US" smtClean="0"/>
              <a:t>4/1/20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91AD-D0E8-4855-8DB4-C8A9BDB0A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676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D21A-F293-4186-B2E4-311E8261EE84}" type="datetimeFigureOut">
              <a:rPr lang="en-US" smtClean="0"/>
              <a:t>4/1/20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91AD-D0E8-4855-8DB4-C8A9BDB0A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33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D21A-F293-4186-B2E4-311E8261EE84}" type="datetimeFigureOut">
              <a:rPr lang="en-US" smtClean="0"/>
              <a:t>4/1/20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91AD-D0E8-4855-8DB4-C8A9BDB0A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998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D21A-F293-4186-B2E4-311E8261EE84}" type="datetimeFigureOut">
              <a:rPr lang="en-US" smtClean="0"/>
              <a:t>4/1/20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91AD-D0E8-4855-8DB4-C8A9BDB0A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62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DD21A-F293-4186-B2E4-311E8261EE84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891AD-D0E8-4855-8DB4-C8A9BDB0A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9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1447800"/>
            <a:ext cx="7924800" cy="403859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3581400" y="1447800"/>
            <a:ext cx="0" cy="40385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867400" y="1433285"/>
            <a:ext cx="0" cy="40385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133600" y="3429000"/>
            <a:ext cx="14478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162800" y="4800600"/>
            <a:ext cx="14478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eft-Right Arrow 15"/>
          <p:cNvSpPr/>
          <p:nvPr/>
        </p:nvSpPr>
        <p:spPr>
          <a:xfrm>
            <a:off x="762000" y="0"/>
            <a:ext cx="3886200" cy="1143000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905000" y="355477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______feet(14)</a:t>
            </a:r>
          </a:p>
        </p:txBody>
      </p:sp>
      <p:sp>
        <p:nvSpPr>
          <p:cNvPr id="18" name="Left-Right Arrow 17"/>
          <p:cNvSpPr/>
          <p:nvPr/>
        </p:nvSpPr>
        <p:spPr>
          <a:xfrm rot="16200000">
            <a:off x="-1676400" y="3124200"/>
            <a:ext cx="4038599" cy="685800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572000" y="1447800"/>
            <a:ext cx="152400" cy="4038599"/>
          </a:xfrm>
          <a:prstGeom prst="rect">
            <a:avLst/>
          </a:prstGeom>
          <a:pattFill prst="diagBrick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-Right Arrow 23"/>
          <p:cNvSpPr/>
          <p:nvPr/>
        </p:nvSpPr>
        <p:spPr>
          <a:xfrm>
            <a:off x="685800" y="5638800"/>
            <a:ext cx="7924800" cy="1143000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 rot="16200000">
            <a:off x="-647701" y="2787133"/>
            <a:ext cx="198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______feet (16)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97942" y="6023820"/>
            <a:ext cx="2064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______feet (20)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724400" y="4114800"/>
            <a:ext cx="114300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366986" y="4157561"/>
            <a:ext cx="1865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__feet (18)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87071" y="3452585"/>
            <a:ext cx="1836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is this? (17)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819900" y="4817961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is this? (19)</a:t>
            </a:r>
          </a:p>
        </p:txBody>
      </p:sp>
      <p:cxnSp>
        <p:nvCxnSpPr>
          <p:cNvPr id="36" name="Elbow Connector 35"/>
          <p:cNvCxnSpPr>
            <a:endCxn id="5" idx="0"/>
          </p:cNvCxnSpPr>
          <p:nvPr/>
        </p:nvCxnSpPr>
        <p:spPr>
          <a:xfrm rot="10800000" flipV="1">
            <a:off x="4648200" y="791028"/>
            <a:ext cx="2282536" cy="656771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143500" y="791029"/>
            <a:ext cx="1984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is this? (15)</a:t>
            </a:r>
          </a:p>
        </p:txBody>
      </p:sp>
    </p:spTree>
    <p:extLst>
      <p:ext uri="{BB962C8B-B14F-4D97-AF65-F5344CB8AC3E}">
        <p14:creationId xmlns:p14="http://schemas.microsoft.com/office/powerpoint/2010/main" val="3948563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-20782"/>
            <a:ext cx="8229600" cy="1143000"/>
          </a:xfrm>
        </p:spPr>
        <p:txBody>
          <a:bodyPr/>
          <a:lstStyle/>
          <a:p>
            <a:r>
              <a:rPr lang="en-US" dirty="0"/>
              <a:t>Volleyball Quiz</a:t>
            </a:r>
          </a:p>
        </p:txBody>
      </p:sp>
      <p:sp>
        <p:nvSpPr>
          <p:cNvPr id="4" name="Rectangle 3"/>
          <p:cNvSpPr/>
          <p:nvPr/>
        </p:nvSpPr>
        <p:spPr>
          <a:xfrm>
            <a:off x="263236" y="845126"/>
            <a:ext cx="366042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List 3 Two Hand Touches in Volleyball</a:t>
            </a:r>
          </a:p>
          <a:p>
            <a:r>
              <a:rPr lang="en-US" dirty="0"/>
              <a:t>1._______________________</a:t>
            </a:r>
          </a:p>
          <a:p>
            <a:r>
              <a:rPr lang="en-US" dirty="0"/>
              <a:t>2._______________________</a:t>
            </a:r>
          </a:p>
          <a:p>
            <a:r>
              <a:rPr lang="en-US" dirty="0"/>
              <a:t>3._______________________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847635"/>
            <a:ext cx="366260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List 3 One Hand Touches in Volleyball</a:t>
            </a:r>
          </a:p>
          <a:p>
            <a:r>
              <a:rPr lang="en-US" dirty="0"/>
              <a:t>4.______________________</a:t>
            </a:r>
          </a:p>
          <a:p>
            <a:r>
              <a:rPr lang="en-US" dirty="0"/>
              <a:t>5.______________________</a:t>
            </a:r>
          </a:p>
          <a:p>
            <a:r>
              <a:rPr lang="en-US" dirty="0"/>
              <a:t>6.______________________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2045455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Fill in the blank…..</a:t>
            </a:r>
          </a:p>
          <a:p>
            <a:endParaRPr lang="en-US" dirty="0"/>
          </a:p>
          <a:p>
            <a:r>
              <a:rPr lang="en-US" dirty="0"/>
              <a:t>A serve may be made either (7)____________________ or (8)____________________.</a:t>
            </a:r>
          </a:p>
          <a:p>
            <a:endParaRPr lang="en-US" dirty="0"/>
          </a:p>
          <a:p>
            <a:r>
              <a:rPr lang="en-US" dirty="0"/>
              <a:t>On a pass, a player uses his/her (9)_____________, while on a set use your (10)_____________.</a:t>
            </a:r>
          </a:p>
          <a:p>
            <a:endParaRPr lang="en-US" dirty="0"/>
          </a:p>
          <a:p>
            <a:r>
              <a:rPr lang="en-US" dirty="0"/>
              <a:t>A team rotates (11)_______________________ on the court?</a:t>
            </a:r>
          </a:p>
          <a:p>
            <a:endParaRPr lang="en-US" dirty="0"/>
          </a:p>
          <a:p>
            <a:r>
              <a:rPr lang="en-US" dirty="0"/>
              <a:t>A team may have a maximum of (12)________ touches before the ball goes back over the net.</a:t>
            </a:r>
          </a:p>
          <a:p>
            <a:endParaRPr lang="en-US" dirty="0"/>
          </a:p>
          <a:p>
            <a:r>
              <a:rPr lang="en-US" dirty="0"/>
              <a:t>If the ball his the net and goes over while in play and lands in the court it is (13)____________</a:t>
            </a:r>
          </a:p>
          <a:p>
            <a:r>
              <a:rPr lang="en-US" dirty="0"/>
              <a:t>			            Word Bank:		</a:t>
            </a:r>
          </a:p>
          <a:p>
            <a:r>
              <a:rPr lang="en-US" dirty="0"/>
              <a:t>Clockwise	Counterclockwise		Pass/Bump	Tip	Smash</a:t>
            </a:r>
          </a:p>
          <a:p>
            <a:r>
              <a:rPr lang="en-US" dirty="0"/>
              <a:t>Underhand	Backhand			30		60	20</a:t>
            </a:r>
          </a:p>
          <a:p>
            <a:r>
              <a:rPr lang="en-US" dirty="0"/>
              <a:t>Block		Hit/Spike			Serve		10	3</a:t>
            </a:r>
          </a:p>
          <a:p>
            <a:r>
              <a:rPr lang="en-US" dirty="0"/>
              <a:t>Overhand	Forearms			Fingertips	Good	Out</a:t>
            </a:r>
          </a:p>
          <a:p>
            <a:r>
              <a:rPr lang="en-US" dirty="0"/>
              <a:t>Service Line	Attack Line		Foul		Net  	Set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633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-20782"/>
            <a:ext cx="8229600" cy="1143000"/>
          </a:xfrm>
        </p:spPr>
        <p:txBody>
          <a:bodyPr/>
          <a:lstStyle/>
          <a:p>
            <a:r>
              <a:rPr lang="en-US" dirty="0"/>
              <a:t>Volleyball Quiz</a:t>
            </a:r>
          </a:p>
        </p:txBody>
      </p:sp>
      <p:sp>
        <p:nvSpPr>
          <p:cNvPr id="4" name="Rectangle 3"/>
          <p:cNvSpPr/>
          <p:nvPr/>
        </p:nvSpPr>
        <p:spPr>
          <a:xfrm>
            <a:off x="263236" y="845126"/>
            <a:ext cx="366042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List 3 Two Hand Touches in Volleyball</a:t>
            </a:r>
          </a:p>
          <a:p>
            <a:r>
              <a:rPr lang="en-US" dirty="0"/>
              <a:t>1._______________________</a:t>
            </a:r>
          </a:p>
          <a:p>
            <a:r>
              <a:rPr lang="en-US" dirty="0"/>
              <a:t>2._______________________</a:t>
            </a:r>
          </a:p>
          <a:p>
            <a:r>
              <a:rPr lang="en-US" dirty="0"/>
              <a:t>3._______________________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847635"/>
            <a:ext cx="366260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List 3 One Hand Touches in Volleyball</a:t>
            </a:r>
          </a:p>
          <a:p>
            <a:r>
              <a:rPr lang="en-US" dirty="0"/>
              <a:t>4.______________________</a:t>
            </a:r>
          </a:p>
          <a:p>
            <a:r>
              <a:rPr lang="en-US" dirty="0"/>
              <a:t>5.______________________</a:t>
            </a:r>
          </a:p>
          <a:p>
            <a:r>
              <a:rPr lang="en-US" dirty="0"/>
              <a:t>6.______________________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2045455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Fill in the blank…..</a:t>
            </a:r>
          </a:p>
          <a:p>
            <a:endParaRPr lang="en-US" dirty="0"/>
          </a:p>
          <a:p>
            <a:r>
              <a:rPr lang="en-US" dirty="0"/>
              <a:t>A serve may be made either (7)____________________ or (8)____________________.</a:t>
            </a:r>
          </a:p>
          <a:p>
            <a:endParaRPr lang="en-US" dirty="0"/>
          </a:p>
          <a:p>
            <a:r>
              <a:rPr lang="en-US" dirty="0"/>
              <a:t>On a pass, a player uses his/her (9)_____________, while on a set use your (10)_____________.</a:t>
            </a:r>
          </a:p>
          <a:p>
            <a:endParaRPr lang="en-US" dirty="0"/>
          </a:p>
          <a:p>
            <a:r>
              <a:rPr lang="en-US" dirty="0"/>
              <a:t>A team rotates (11)_______________________ on the court?</a:t>
            </a:r>
          </a:p>
          <a:p>
            <a:endParaRPr lang="en-US" dirty="0"/>
          </a:p>
          <a:p>
            <a:r>
              <a:rPr lang="en-US" dirty="0"/>
              <a:t>A team may have a maximum of (12)________ touches before the ball goes back over the net.</a:t>
            </a:r>
          </a:p>
          <a:p>
            <a:endParaRPr lang="en-US" dirty="0"/>
          </a:p>
          <a:p>
            <a:r>
              <a:rPr lang="en-US" dirty="0"/>
              <a:t>If the ball his the net and goes over while in play and lands in the court it is (13)____________</a:t>
            </a:r>
          </a:p>
          <a:p>
            <a:r>
              <a:rPr lang="en-US" dirty="0"/>
              <a:t>			            Word Bank:		</a:t>
            </a:r>
          </a:p>
          <a:p>
            <a:r>
              <a:rPr lang="en-US" dirty="0"/>
              <a:t>Clockwise	Counterclockwise		Pass/Bump	Tip	Smash</a:t>
            </a:r>
          </a:p>
          <a:p>
            <a:r>
              <a:rPr lang="en-US" dirty="0"/>
              <a:t>Underhand	Backhand			30		60	20</a:t>
            </a:r>
          </a:p>
          <a:p>
            <a:r>
              <a:rPr lang="en-US" dirty="0"/>
              <a:t>Block		Hit/Spike			Serve		10	3</a:t>
            </a:r>
          </a:p>
          <a:p>
            <a:r>
              <a:rPr lang="en-US" dirty="0"/>
              <a:t>Overhand	Forearms			Fingertips	Good	Out</a:t>
            </a:r>
          </a:p>
          <a:p>
            <a:r>
              <a:rPr lang="en-US" dirty="0"/>
              <a:t>Service Line	Attack Line		Foul		Net  	Set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43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1447800"/>
            <a:ext cx="7924800" cy="403859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3581400" y="1447800"/>
            <a:ext cx="0" cy="40385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867400" y="1433285"/>
            <a:ext cx="0" cy="40385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133600" y="3429000"/>
            <a:ext cx="14478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162800" y="4800600"/>
            <a:ext cx="14478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eft-Right Arrow 15"/>
          <p:cNvSpPr/>
          <p:nvPr/>
        </p:nvSpPr>
        <p:spPr>
          <a:xfrm>
            <a:off x="762000" y="0"/>
            <a:ext cx="3886200" cy="1143000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905000" y="355477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______feet(14)</a:t>
            </a:r>
          </a:p>
        </p:txBody>
      </p:sp>
      <p:sp>
        <p:nvSpPr>
          <p:cNvPr id="18" name="Left-Right Arrow 17"/>
          <p:cNvSpPr/>
          <p:nvPr/>
        </p:nvSpPr>
        <p:spPr>
          <a:xfrm rot="16200000">
            <a:off x="-1676400" y="3124200"/>
            <a:ext cx="4038599" cy="685800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572000" y="1447800"/>
            <a:ext cx="152400" cy="4038599"/>
          </a:xfrm>
          <a:prstGeom prst="rect">
            <a:avLst/>
          </a:prstGeom>
          <a:pattFill prst="diagBrick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-Right Arrow 23"/>
          <p:cNvSpPr/>
          <p:nvPr/>
        </p:nvSpPr>
        <p:spPr>
          <a:xfrm>
            <a:off x="685800" y="5638800"/>
            <a:ext cx="7924800" cy="1143000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 rot="16200000">
            <a:off x="-647701" y="2787133"/>
            <a:ext cx="198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______feet (16)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97942" y="6023820"/>
            <a:ext cx="2064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______feet (20)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724400" y="4114800"/>
            <a:ext cx="114300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366986" y="4157561"/>
            <a:ext cx="1865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__feet (18)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87071" y="3452585"/>
            <a:ext cx="1836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is this? (17)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819900" y="4817961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is this? (19)</a:t>
            </a:r>
          </a:p>
        </p:txBody>
      </p:sp>
      <p:cxnSp>
        <p:nvCxnSpPr>
          <p:cNvPr id="36" name="Elbow Connector 35"/>
          <p:cNvCxnSpPr>
            <a:endCxn id="5" idx="0"/>
          </p:cNvCxnSpPr>
          <p:nvPr/>
        </p:nvCxnSpPr>
        <p:spPr>
          <a:xfrm rot="10800000" flipV="1">
            <a:off x="4648200" y="791028"/>
            <a:ext cx="2282536" cy="656771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143500" y="791029"/>
            <a:ext cx="1984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is this? (15)</a:t>
            </a:r>
          </a:p>
        </p:txBody>
      </p:sp>
    </p:spTree>
    <p:extLst>
      <p:ext uri="{BB962C8B-B14F-4D97-AF65-F5344CB8AC3E}">
        <p14:creationId xmlns:p14="http://schemas.microsoft.com/office/powerpoint/2010/main" val="4192892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474</Words>
  <Application>Microsoft Macintosh PowerPoint</Application>
  <PresentationFormat>On-screen Show (4:3)</PresentationFormat>
  <Paragraphs>66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Volleyball Quiz</vt:lpstr>
      <vt:lpstr>Volleyball Quiz</vt:lpstr>
      <vt:lpstr>PowerPoint Presentation</vt:lpstr>
    </vt:vector>
  </TitlesOfParts>
  <Company>Antioch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Emerson</dc:creator>
  <cp:lastModifiedBy>Brett Dudley</cp:lastModifiedBy>
  <cp:revision>1</cp:revision>
  <dcterms:created xsi:type="dcterms:W3CDTF">2018-01-26T17:54:00Z</dcterms:created>
  <dcterms:modified xsi:type="dcterms:W3CDTF">2020-04-02T01:34:23Z</dcterms:modified>
</cp:coreProperties>
</file>