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1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5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5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6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2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2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8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3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4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9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6A417-8FC9-4B9B-B2CE-9BBBAAF3A50E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ECA94-0B78-456A-A2E3-05506DFC6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6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615260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Name:____________________________________Period</a:t>
            </a:r>
            <a:r>
              <a:rPr lang="en-US" dirty="0"/>
              <a:t>_____</a:t>
            </a:r>
          </a:p>
          <a:p>
            <a:endParaRPr lang="en-US" dirty="0"/>
          </a:p>
          <a:p>
            <a:r>
              <a:rPr lang="en-US" dirty="0"/>
              <a:t>In 3 complete sentences, describe why it is important to have rules in a game.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Name 3 qualities that make a good teammate.</a:t>
            </a:r>
          </a:p>
          <a:p>
            <a:r>
              <a:rPr lang="en-US" dirty="0"/>
              <a:t>1.</a:t>
            </a:r>
          </a:p>
          <a:p>
            <a:r>
              <a:rPr lang="en-US" dirty="0"/>
              <a:t>2.</a:t>
            </a:r>
          </a:p>
          <a:p>
            <a:r>
              <a:rPr lang="en-US" dirty="0"/>
              <a:t>3.</a:t>
            </a:r>
          </a:p>
          <a:p>
            <a:endParaRPr lang="en-US" dirty="0"/>
          </a:p>
          <a:p>
            <a:r>
              <a:rPr lang="en-US" dirty="0"/>
              <a:t>Name 3 ways you can get out in kickball.</a:t>
            </a:r>
          </a:p>
          <a:p>
            <a:r>
              <a:rPr lang="en-US" dirty="0"/>
              <a:t>1.</a:t>
            </a:r>
          </a:p>
          <a:p>
            <a:r>
              <a:rPr lang="en-US" dirty="0"/>
              <a:t>2.</a:t>
            </a:r>
          </a:p>
          <a:p>
            <a:r>
              <a:rPr lang="en-US" dirty="0"/>
              <a:t>3.</a:t>
            </a:r>
          </a:p>
          <a:p>
            <a:endParaRPr lang="en-US" dirty="0"/>
          </a:p>
          <a:p>
            <a:r>
              <a:rPr lang="en-US" dirty="0"/>
              <a:t>How could you improve your game to be a better teammate?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9394" y="0"/>
            <a:ext cx="615260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Name:____________________________________Period</a:t>
            </a:r>
            <a:r>
              <a:rPr lang="en-US" dirty="0"/>
              <a:t>_____</a:t>
            </a:r>
          </a:p>
          <a:p>
            <a:endParaRPr lang="en-US" dirty="0"/>
          </a:p>
          <a:p>
            <a:r>
              <a:rPr lang="en-US" dirty="0"/>
              <a:t>In 3 complete sentences, describe why it is important to have rules in a game.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Name 3 qualities that make a good teammate.</a:t>
            </a:r>
          </a:p>
          <a:p>
            <a:r>
              <a:rPr lang="en-US" dirty="0"/>
              <a:t>1.</a:t>
            </a:r>
          </a:p>
          <a:p>
            <a:r>
              <a:rPr lang="en-US" dirty="0"/>
              <a:t>2.</a:t>
            </a:r>
          </a:p>
          <a:p>
            <a:r>
              <a:rPr lang="en-US" dirty="0"/>
              <a:t>3.</a:t>
            </a:r>
          </a:p>
          <a:p>
            <a:endParaRPr lang="en-US" dirty="0"/>
          </a:p>
          <a:p>
            <a:r>
              <a:rPr lang="en-US" dirty="0"/>
              <a:t>Name 3 ways you can get out in kickball.</a:t>
            </a:r>
          </a:p>
          <a:p>
            <a:r>
              <a:rPr lang="en-US" dirty="0"/>
              <a:t>1.</a:t>
            </a:r>
          </a:p>
          <a:p>
            <a:r>
              <a:rPr lang="en-US" dirty="0"/>
              <a:t>2.</a:t>
            </a:r>
          </a:p>
          <a:p>
            <a:r>
              <a:rPr lang="en-US" dirty="0"/>
              <a:t>3.</a:t>
            </a:r>
          </a:p>
          <a:p>
            <a:endParaRPr lang="en-US" dirty="0"/>
          </a:p>
          <a:p>
            <a:r>
              <a:rPr lang="en-US" dirty="0"/>
              <a:t>How could you improve your game to be a better teammate?</a:t>
            </a:r>
          </a:p>
        </p:txBody>
      </p:sp>
    </p:spTree>
    <p:extLst>
      <p:ext uri="{BB962C8B-B14F-4D97-AF65-F5344CB8AC3E}">
        <p14:creationId xmlns:p14="http://schemas.microsoft.com/office/powerpoint/2010/main" val="118401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4328</TotalTime>
  <Words>128</Words>
  <Application>Microsoft Macintosh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Antioch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Emerson</dc:creator>
  <cp:lastModifiedBy>Brett Dudley</cp:lastModifiedBy>
  <cp:revision>4</cp:revision>
  <cp:lastPrinted>2018-09-21T20:12:00Z</cp:lastPrinted>
  <dcterms:created xsi:type="dcterms:W3CDTF">2018-09-21T19:58:34Z</dcterms:created>
  <dcterms:modified xsi:type="dcterms:W3CDTF">2020-04-02T01:34:49Z</dcterms:modified>
</cp:coreProperties>
</file>